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13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492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13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492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396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1.7.2022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55/programming-basics-with-javascript-july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3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Александрина Механджийска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Web Developer </a:t>
            </a:r>
            <a:r>
              <a:rPr lang="bg-BG" dirty="0"/>
              <a:t>в </a:t>
            </a:r>
            <a:r>
              <a:rPr lang="en-US" b="1" dirty="0"/>
              <a:t>Aim Academics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Impact Academics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ru-RU" b="1" dirty="0" err="1"/>
              <a:t>Goodwaller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dirty="0"/>
              <a:t>в категория </a:t>
            </a:r>
            <a:r>
              <a:rPr lang="ru-RU" dirty="0" err="1"/>
              <a:t>Компютърни</a:t>
            </a:r>
            <a:r>
              <a:rPr lang="ru-RU" dirty="0"/>
              <a:t> науки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b="1" dirty="0"/>
              <a:t> </a:t>
            </a:r>
            <a:r>
              <a:rPr lang="ru-RU" dirty="0"/>
              <a:t>Ментор на </a:t>
            </a:r>
            <a:r>
              <a:rPr lang="ru-RU" b="1" dirty="0" err="1"/>
              <a:t>New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b="1" dirty="0" err="1"/>
              <a:t>seminars</a:t>
            </a:r>
            <a:r>
              <a:rPr lang="ru-RU" b="1" dirty="0"/>
              <a:t> </a:t>
            </a:r>
            <a:r>
              <a:rPr lang="ru-RU" dirty="0"/>
              <a:t>в </a:t>
            </a:r>
            <a:r>
              <a:rPr lang="ru-RU" dirty="0" err="1"/>
              <a:t>Харвард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dirty="0"/>
              <a:t>Гост-лектор в клуба по </a:t>
            </a:r>
            <a:r>
              <a:rPr lang="ru-RU" dirty="0" err="1"/>
              <a:t>компютърни</a:t>
            </a:r>
            <a:r>
              <a:rPr lang="ru-RU" dirty="0"/>
              <a:t> науки в </a:t>
            </a:r>
            <a:r>
              <a:rPr lang="ru-RU" b="1" dirty="0" err="1"/>
              <a:t>SungKyunKwan</a:t>
            </a:r>
            <a:r>
              <a:rPr lang="ru-RU" b="1" dirty="0"/>
              <a:t> University</a:t>
            </a:r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2EA3-213F-4BE5-ACE4-DC21C035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5" y="1764000"/>
            <a:ext cx="3519000" cy="351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15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август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13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4 август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20 и 21 август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18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юли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15 август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#pb-july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july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501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F22E8-6B2E-4CF1-A6CE-19A9D76A6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834662"/>
            <a:ext cx="5820338" cy="82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81946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37" y="1357226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22" y="2823602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7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22" y="170737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493069" y="5808111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" y="4284907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24790" r="5781" b="20831"/>
          <a:stretch/>
        </p:blipFill>
        <p:spPr>
          <a:xfrm>
            <a:off x="8245642" y="4167407"/>
            <a:ext cx="2763253" cy="99742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6" y="4167407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86" y="5494578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56" y="5494578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1205</Words>
  <Application>Microsoft Office PowerPoint</Application>
  <PresentationFormat>Widescreen</PresentationFormat>
  <Paragraphs>225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115</cp:revision>
  <dcterms:created xsi:type="dcterms:W3CDTF">2018-05-23T13:08:44Z</dcterms:created>
  <dcterms:modified xsi:type="dcterms:W3CDTF">2022-07-01T07:45:37Z</dcterms:modified>
  <cp:category>computer programming;programming;C#;програмиране;кодиране</cp:category>
</cp:coreProperties>
</file>